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ffc000"/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37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Rectangle 4"/>
          <p:cNvSpPr/>
          <p:nvPr/>
        </p:nvSpPr>
        <p:spPr>
          <a:xfrm>
            <a:off x="0" y="330120"/>
            <a:ext cx="9143640" cy="652752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6" name="ZoneTexte 5"/>
          <p:cNvSpPr/>
          <p:nvPr/>
        </p:nvSpPr>
        <p:spPr>
          <a:xfrm>
            <a:off x="1534680" y="2136600"/>
            <a:ext cx="6601320" cy="2466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CE2 : Je sais encadrer à la centaine.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CM1 : Je sais encadrer à la centaine et utiliser le vocabulaire.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7" name="Image 6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920" cy="1265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PlaceHolder 1"/>
          <p:cNvSpPr>
            <a:spLocks noGrp="1"/>
          </p:cNvSpPr>
          <p:nvPr>
            <p:ph type="title"/>
          </p:nvPr>
        </p:nvSpPr>
        <p:spPr>
          <a:xfrm>
            <a:off x="421560" y="251280"/>
            <a:ext cx="8983080" cy="851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7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Utilise la droite graduée pour encadrer à la centaine.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5" name="ZoneTexte 23"/>
          <p:cNvSpPr/>
          <p:nvPr/>
        </p:nvSpPr>
        <p:spPr>
          <a:xfrm>
            <a:off x="2894040" y="2011680"/>
            <a:ext cx="387324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&lt; 5 704 &lt;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851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8" name="ZoneTexte 26"/>
          <p:cNvSpPr/>
          <p:nvPr/>
        </p:nvSpPr>
        <p:spPr>
          <a:xfrm>
            <a:off x="2656800" y="1988280"/>
            <a:ext cx="387324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&lt; 5 704 &lt;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9" name="ZoneTexte 25"/>
          <p:cNvSpPr/>
          <p:nvPr/>
        </p:nvSpPr>
        <p:spPr>
          <a:xfrm>
            <a:off x="1871280" y="1957680"/>
            <a:ext cx="13269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5 700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ZoneTexte 50"/>
          <p:cNvSpPr/>
          <p:nvPr/>
        </p:nvSpPr>
        <p:spPr>
          <a:xfrm>
            <a:off x="5121720" y="1988280"/>
            <a:ext cx="138420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5 800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11" name="Groupe 3"/>
          <p:cNvGrpSpPr/>
          <p:nvPr/>
        </p:nvGrpSpPr>
        <p:grpSpPr>
          <a:xfrm>
            <a:off x="2025000" y="3089880"/>
            <a:ext cx="1085760" cy="1511640"/>
            <a:chOff x="2025000" y="3089880"/>
            <a:chExt cx="1085760" cy="1511640"/>
          </a:xfrm>
        </p:grpSpPr>
        <p:sp>
          <p:nvSpPr>
            <p:cNvPr id="212" name="ZoneTexte 4"/>
            <p:cNvSpPr/>
            <p:nvPr/>
          </p:nvSpPr>
          <p:spPr>
            <a:xfrm>
              <a:off x="2025000" y="3089880"/>
              <a:ext cx="108576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ff0000"/>
                  </a:solidFill>
                  <a:latin typeface="Calibri"/>
                </a:rPr>
                <a:t>5 704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213" name="Connecteur droit 5"/>
            <p:cNvCxnSpPr/>
            <p:nvPr/>
          </p:nvCxnSpPr>
          <p:spPr>
            <a:xfrm>
              <a:off x="2445480" y="3477960"/>
              <a:ext cx="360" cy="1123920"/>
            </a:xfrm>
            <a:prstGeom prst="straightConnector1">
              <a:avLst/>
            </a:prstGeom>
            <a:ln w="19050">
              <a:solidFill>
                <a:srgbClr val="ff0000"/>
              </a:solidFill>
            </a:ln>
          </p:spPr>
        </p:cxnSp>
      </p:grpSp>
      <p:sp>
        <p:nvSpPr>
          <p:cNvPr id="214" name="Ellipse 7"/>
          <p:cNvSpPr/>
          <p:nvPr/>
        </p:nvSpPr>
        <p:spPr>
          <a:xfrm>
            <a:off x="5863680" y="3766320"/>
            <a:ext cx="837360" cy="52272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15" name="Ellipse 8"/>
          <p:cNvSpPr/>
          <p:nvPr/>
        </p:nvSpPr>
        <p:spPr>
          <a:xfrm>
            <a:off x="1730520" y="3742920"/>
            <a:ext cx="837360" cy="52272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grpSp>
        <p:nvGrpSpPr>
          <p:cNvPr id="216" name="Groupe 9"/>
          <p:cNvGrpSpPr/>
          <p:nvPr/>
        </p:nvGrpSpPr>
        <p:grpSpPr>
          <a:xfrm>
            <a:off x="757080" y="3821760"/>
            <a:ext cx="6037200" cy="781560"/>
            <a:chOff x="757080" y="3821760"/>
            <a:chExt cx="6037200" cy="781560"/>
          </a:xfrm>
        </p:grpSpPr>
        <p:grpSp>
          <p:nvGrpSpPr>
            <p:cNvPr id="217" name="Groupe 10"/>
            <p:cNvGrpSpPr/>
            <p:nvPr/>
          </p:nvGrpSpPr>
          <p:grpSpPr>
            <a:xfrm>
              <a:off x="757080" y="4266720"/>
              <a:ext cx="4176000" cy="336600"/>
              <a:chOff x="757080" y="4266720"/>
              <a:chExt cx="4176000" cy="336600"/>
            </a:xfrm>
          </p:grpSpPr>
          <p:cxnSp>
            <p:nvCxnSpPr>
              <p:cNvPr id="218" name="Connecteur droit 17"/>
              <p:cNvCxnSpPr/>
              <p:nvPr/>
            </p:nvCxnSpPr>
            <p:spPr>
              <a:xfrm>
                <a:off x="757080" y="4603320"/>
                <a:ext cx="417636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19" name="Connecteur droit 18"/>
              <p:cNvCxnSpPr/>
              <p:nvPr/>
            </p:nvCxnSpPr>
            <p:spPr>
              <a:xfrm>
                <a:off x="2149200" y="426672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grpSp>
          <p:nvGrpSpPr>
            <p:cNvPr id="220" name="Groupe 11"/>
            <p:cNvGrpSpPr/>
            <p:nvPr/>
          </p:nvGrpSpPr>
          <p:grpSpPr>
            <a:xfrm>
              <a:off x="4933080" y="4264920"/>
              <a:ext cx="1861200" cy="336600"/>
              <a:chOff x="4933080" y="4264920"/>
              <a:chExt cx="1861200" cy="336600"/>
            </a:xfrm>
          </p:grpSpPr>
          <p:cxnSp>
            <p:nvCxnSpPr>
              <p:cNvPr id="221" name="Connecteur droit 15"/>
              <p:cNvCxnSpPr/>
              <p:nvPr/>
            </p:nvCxnSpPr>
            <p:spPr>
              <a:xfrm>
                <a:off x="4933080" y="4601520"/>
                <a:ext cx="186156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22" name="Connecteur droit 16"/>
              <p:cNvCxnSpPr/>
              <p:nvPr/>
            </p:nvCxnSpPr>
            <p:spPr>
              <a:xfrm>
                <a:off x="6324840" y="426492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223" name="ZoneTexte 13"/>
            <p:cNvSpPr/>
            <p:nvPr/>
          </p:nvSpPr>
          <p:spPr>
            <a:xfrm>
              <a:off x="1719000" y="3821760"/>
              <a:ext cx="95148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5700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24" name="ZoneTexte 14"/>
            <p:cNvSpPr/>
            <p:nvPr/>
          </p:nvSpPr>
          <p:spPr>
            <a:xfrm>
              <a:off x="5856120" y="3844800"/>
              <a:ext cx="93816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5 800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225" name="ZoneTexte 15"/>
          <p:cNvSpPr/>
          <p:nvPr/>
        </p:nvSpPr>
        <p:spPr>
          <a:xfrm>
            <a:off x="1085040" y="5398200"/>
            <a:ext cx="673344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CM1 : 5 704 est compris entre 5 700 et 5 800.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09" dur="indefinite" restart="never" nodeType="tmRoot">
          <p:childTnLst>
            <p:seq>
              <p:cTn id="110" dur="indefinite" nodeType="mainSeq">
                <p:childTnLst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5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0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5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0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5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21560" y="251280"/>
            <a:ext cx="8983080" cy="851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7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Utilise la droite graduée pour encadrer à la centaine.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ZoneTexte 23"/>
          <p:cNvSpPr/>
          <p:nvPr/>
        </p:nvSpPr>
        <p:spPr>
          <a:xfrm>
            <a:off x="2894040" y="2011680"/>
            <a:ext cx="387324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&lt; 1 025 &lt;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51" name="Groupe 25"/>
          <p:cNvGrpSpPr/>
          <p:nvPr/>
        </p:nvGrpSpPr>
        <p:grpSpPr>
          <a:xfrm>
            <a:off x="0" y="3558600"/>
            <a:ext cx="8983080" cy="785520"/>
            <a:chOff x="0" y="3558600"/>
            <a:chExt cx="8983080" cy="785520"/>
          </a:xfrm>
        </p:grpSpPr>
        <p:grpSp>
          <p:nvGrpSpPr>
            <p:cNvPr id="52" name="Groupe 3"/>
            <p:cNvGrpSpPr/>
            <p:nvPr/>
          </p:nvGrpSpPr>
          <p:grpSpPr>
            <a:xfrm>
              <a:off x="0" y="4003920"/>
              <a:ext cx="4175640" cy="340200"/>
              <a:chOff x="0" y="4003920"/>
              <a:chExt cx="4175640" cy="340200"/>
            </a:xfrm>
          </p:grpSpPr>
          <p:cxnSp>
            <p:nvCxnSpPr>
              <p:cNvPr id="53" name="Connecteur droit 4"/>
              <p:cNvCxnSpPr/>
              <p:nvPr/>
            </p:nvCxnSpPr>
            <p:spPr>
              <a:xfrm>
                <a:off x="0" y="4340520"/>
                <a:ext cx="417600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4" name="Connecteur droit 5"/>
              <p:cNvCxnSpPr/>
              <p:nvPr/>
            </p:nvCxnSpPr>
            <p:spPr>
              <a:xfrm>
                <a:off x="1440" y="400392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5" name="Connecteur droit 7"/>
              <p:cNvCxnSpPr/>
              <p:nvPr/>
            </p:nvCxnSpPr>
            <p:spPr>
              <a:xfrm>
                <a:off x="1391760" y="400392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6" name="Connecteur droit 8"/>
              <p:cNvCxnSpPr/>
              <p:nvPr/>
            </p:nvCxnSpPr>
            <p:spPr>
              <a:xfrm>
                <a:off x="2780640" y="40078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7" name="Connecteur droit 9"/>
              <p:cNvCxnSpPr/>
              <p:nvPr/>
            </p:nvCxnSpPr>
            <p:spPr>
              <a:xfrm>
                <a:off x="4175640" y="40078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grpSp>
          <p:nvGrpSpPr>
            <p:cNvPr id="58" name="Groupe 10"/>
            <p:cNvGrpSpPr/>
            <p:nvPr/>
          </p:nvGrpSpPr>
          <p:grpSpPr>
            <a:xfrm>
              <a:off x="4175640" y="4002120"/>
              <a:ext cx="4176000" cy="340200"/>
              <a:chOff x="4175640" y="4002120"/>
              <a:chExt cx="4176000" cy="340200"/>
            </a:xfrm>
          </p:grpSpPr>
          <p:cxnSp>
            <p:nvCxnSpPr>
              <p:cNvPr id="59" name="Connecteur droit 11"/>
              <p:cNvCxnSpPr/>
              <p:nvPr/>
            </p:nvCxnSpPr>
            <p:spPr>
              <a:xfrm>
                <a:off x="4175640" y="4338360"/>
                <a:ext cx="417636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0" name="Connecteur droit 13"/>
              <p:cNvCxnSpPr/>
              <p:nvPr/>
            </p:nvCxnSpPr>
            <p:spPr>
              <a:xfrm>
                <a:off x="5567760" y="400212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1" name="Connecteur droit 14"/>
              <p:cNvCxnSpPr/>
              <p:nvPr/>
            </p:nvCxnSpPr>
            <p:spPr>
              <a:xfrm>
                <a:off x="6956640" y="40060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2" name="Connecteur droit 15"/>
              <p:cNvCxnSpPr/>
              <p:nvPr/>
            </p:nvCxnSpPr>
            <p:spPr>
              <a:xfrm>
                <a:off x="8351640" y="40060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63" name="ZoneTexte 16"/>
            <p:cNvSpPr/>
            <p:nvPr/>
          </p:nvSpPr>
          <p:spPr>
            <a:xfrm>
              <a:off x="961560" y="3558600"/>
              <a:ext cx="95148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900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64" name="Connecteur droit 17"/>
            <p:cNvCxnSpPr/>
            <p:nvPr/>
          </p:nvCxnSpPr>
          <p:spPr>
            <a:xfrm>
              <a:off x="8351640" y="4338360"/>
              <a:ext cx="631800" cy="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sp>
          <p:nvSpPr>
            <p:cNvPr id="65" name="ZoneTexte 18"/>
            <p:cNvSpPr/>
            <p:nvPr/>
          </p:nvSpPr>
          <p:spPr>
            <a:xfrm>
              <a:off x="2351880" y="3558600"/>
              <a:ext cx="88200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1 000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6" name="ZoneTexte 19"/>
            <p:cNvSpPr/>
            <p:nvPr/>
          </p:nvSpPr>
          <p:spPr>
            <a:xfrm>
              <a:off x="3695760" y="3582000"/>
              <a:ext cx="96264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1 100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7" name="ZoneTexte 6"/>
            <p:cNvSpPr/>
            <p:nvPr/>
          </p:nvSpPr>
          <p:spPr>
            <a:xfrm>
              <a:off x="5098680" y="3582000"/>
              <a:ext cx="93816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1 200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8" name="ZoneTexte 12"/>
            <p:cNvSpPr/>
            <p:nvPr/>
          </p:nvSpPr>
          <p:spPr>
            <a:xfrm>
              <a:off x="6506280" y="3582000"/>
              <a:ext cx="93816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1 300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851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71" name="Groupe 48"/>
          <p:cNvGrpSpPr/>
          <p:nvPr/>
        </p:nvGrpSpPr>
        <p:grpSpPr>
          <a:xfrm>
            <a:off x="2561400" y="3222000"/>
            <a:ext cx="1085760" cy="1134720"/>
            <a:chOff x="2561400" y="3222000"/>
            <a:chExt cx="1085760" cy="1134720"/>
          </a:xfrm>
        </p:grpSpPr>
        <p:sp>
          <p:nvSpPr>
            <p:cNvPr id="72" name="ZoneTexte 6"/>
            <p:cNvSpPr/>
            <p:nvPr/>
          </p:nvSpPr>
          <p:spPr>
            <a:xfrm>
              <a:off x="2561400" y="3222000"/>
              <a:ext cx="108576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ff0000"/>
                  </a:solidFill>
                  <a:latin typeface="Calibri"/>
                </a:rPr>
                <a:t>1 025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73" name="Connecteur droit 12"/>
            <p:cNvCxnSpPr/>
            <p:nvPr/>
          </p:nvCxnSpPr>
          <p:spPr>
            <a:xfrm>
              <a:off x="3104280" y="3786480"/>
              <a:ext cx="360" cy="570600"/>
            </a:xfrm>
            <a:prstGeom prst="straightConnector1">
              <a:avLst/>
            </a:prstGeom>
            <a:ln w="19050">
              <a:solidFill>
                <a:srgbClr val="ff0000"/>
              </a:solidFill>
            </a:ln>
          </p:spPr>
        </p:cxnSp>
      </p:grpSp>
      <p:sp>
        <p:nvSpPr>
          <p:cNvPr id="74" name="Ellipse 24"/>
          <p:cNvSpPr/>
          <p:nvPr/>
        </p:nvSpPr>
        <p:spPr>
          <a:xfrm>
            <a:off x="2360520" y="3546000"/>
            <a:ext cx="837360" cy="52272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75" name="ZoneTexte 26"/>
          <p:cNvSpPr/>
          <p:nvPr/>
        </p:nvSpPr>
        <p:spPr>
          <a:xfrm>
            <a:off x="2656800" y="1988280"/>
            <a:ext cx="387324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&lt; 1 025 &lt;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ZoneTexte 25"/>
          <p:cNvSpPr/>
          <p:nvPr/>
        </p:nvSpPr>
        <p:spPr>
          <a:xfrm>
            <a:off x="1871280" y="1957680"/>
            <a:ext cx="13269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1 000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Ellipse 49"/>
          <p:cNvSpPr/>
          <p:nvPr/>
        </p:nvSpPr>
        <p:spPr>
          <a:xfrm>
            <a:off x="3755520" y="3546000"/>
            <a:ext cx="837360" cy="52272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78" name="ZoneTexte 50"/>
          <p:cNvSpPr/>
          <p:nvPr/>
        </p:nvSpPr>
        <p:spPr>
          <a:xfrm>
            <a:off x="5194080" y="1991160"/>
            <a:ext cx="138420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1 100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79" name="Groupe 23"/>
          <p:cNvGrpSpPr/>
          <p:nvPr/>
        </p:nvGrpSpPr>
        <p:grpSpPr>
          <a:xfrm>
            <a:off x="0" y="3558600"/>
            <a:ext cx="8983080" cy="785520"/>
            <a:chOff x="0" y="3558600"/>
            <a:chExt cx="8983080" cy="785520"/>
          </a:xfrm>
        </p:grpSpPr>
        <p:grpSp>
          <p:nvGrpSpPr>
            <p:cNvPr id="80" name="Groupe 27"/>
            <p:cNvGrpSpPr/>
            <p:nvPr/>
          </p:nvGrpSpPr>
          <p:grpSpPr>
            <a:xfrm>
              <a:off x="0" y="4003920"/>
              <a:ext cx="4175640" cy="340200"/>
              <a:chOff x="0" y="4003920"/>
              <a:chExt cx="4175640" cy="340200"/>
            </a:xfrm>
          </p:grpSpPr>
          <p:cxnSp>
            <p:nvCxnSpPr>
              <p:cNvPr id="81" name="Connecteur droit 39"/>
              <p:cNvCxnSpPr/>
              <p:nvPr/>
            </p:nvCxnSpPr>
            <p:spPr>
              <a:xfrm>
                <a:off x="0" y="4340520"/>
                <a:ext cx="417600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82" name="Connecteur droit 40"/>
              <p:cNvCxnSpPr/>
              <p:nvPr/>
            </p:nvCxnSpPr>
            <p:spPr>
              <a:xfrm>
                <a:off x="1440" y="400392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83" name="Connecteur droit 41"/>
              <p:cNvCxnSpPr/>
              <p:nvPr/>
            </p:nvCxnSpPr>
            <p:spPr>
              <a:xfrm>
                <a:off x="1391760" y="400392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84" name="Connecteur droit 42"/>
              <p:cNvCxnSpPr/>
              <p:nvPr/>
            </p:nvCxnSpPr>
            <p:spPr>
              <a:xfrm>
                <a:off x="2780640" y="40078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85" name="Connecteur droit 43"/>
              <p:cNvCxnSpPr/>
              <p:nvPr/>
            </p:nvCxnSpPr>
            <p:spPr>
              <a:xfrm>
                <a:off x="4175640" y="40078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grpSp>
          <p:nvGrpSpPr>
            <p:cNvPr id="86" name="Groupe 28"/>
            <p:cNvGrpSpPr/>
            <p:nvPr/>
          </p:nvGrpSpPr>
          <p:grpSpPr>
            <a:xfrm>
              <a:off x="4175640" y="4002120"/>
              <a:ext cx="4176000" cy="340200"/>
              <a:chOff x="4175640" y="4002120"/>
              <a:chExt cx="4176000" cy="340200"/>
            </a:xfrm>
          </p:grpSpPr>
          <p:cxnSp>
            <p:nvCxnSpPr>
              <p:cNvPr id="87" name="Connecteur droit 35"/>
              <p:cNvCxnSpPr/>
              <p:nvPr/>
            </p:nvCxnSpPr>
            <p:spPr>
              <a:xfrm>
                <a:off x="4175640" y="4338360"/>
                <a:ext cx="417636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88" name="Connecteur droit 36"/>
              <p:cNvCxnSpPr/>
              <p:nvPr/>
            </p:nvCxnSpPr>
            <p:spPr>
              <a:xfrm>
                <a:off x="5567760" y="400212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89" name="Connecteur droit 37"/>
              <p:cNvCxnSpPr/>
              <p:nvPr/>
            </p:nvCxnSpPr>
            <p:spPr>
              <a:xfrm>
                <a:off x="6956640" y="40060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90" name="Connecteur droit 38"/>
              <p:cNvCxnSpPr/>
              <p:nvPr/>
            </p:nvCxnSpPr>
            <p:spPr>
              <a:xfrm>
                <a:off x="8351640" y="40060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91" name="ZoneTexte 29"/>
            <p:cNvSpPr/>
            <p:nvPr/>
          </p:nvSpPr>
          <p:spPr>
            <a:xfrm>
              <a:off x="961560" y="3558600"/>
              <a:ext cx="95148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900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92" name="Connecteur droit 30"/>
            <p:cNvCxnSpPr/>
            <p:nvPr/>
          </p:nvCxnSpPr>
          <p:spPr>
            <a:xfrm>
              <a:off x="8351640" y="4338360"/>
              <a:ext cx="631800" cy="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sp>
          <p:nvSpPr>
            <p:cNvPr id="93" name="ZoneTexte 31"/>
            <p:cNvSpPr/>
            <p:nvPr/>
          </p:nvSpPr>
          <p:spPr>
            <a:xfrm>
              <a:off x="2351880" y="3558600"/>
              <a:ext cx="88200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1 000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94" name="ZoneTexte 32"/>
            <p:cNvSpPr/>
            <p:nvPr/>
          </p:nvSpPr>
          <p:spPr>
            <a:xfrm>
              <a:off x="3695760" y="3582000"/>
              <a:ext cx="96264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1 100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95" name="ZoneTexte 33"/>
            <p:cNvSpPr/>
            <p:nvPr/>
          </p:nvSpPr>
          <p:spPr>
            <a:xfrm>
              <a:off x="5098680" y="3582000"/>
              <a:ext cx="93816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1 200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96" name="ZoneTexte 34"/>
            <p:cNvSpPr/>
            <p:nvPr/>
          </p:nvSpPr>
          <p:spPr>
            <a:xfrm>
              <a:off x="6506280" y="3582000"/>
              <a:ext cx="93816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1 300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97" name="ZoneTexte 1"/>
          <p:cNvSpPr/>
          <p:nvPr/>
        </p:nvSpPr>
        <p:spPr>
          <a:xfrm>
            <a:off x="833760" y="5398200"/>
            <a:ext cx="698472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CM1 : 1 025 est compris entre 1 000 et 1 100.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421560" y="251280"/>
            <a:ext cx="8983080" cy="851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7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Utilise la droite graduée pour encadrer à la centaine.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0" name="ZoneTexte 23"/>
          <p:cNvSpPr/>
          <p:nvPr/>
        </p:nvSpPr>
        <p:spPr>
          <a:xfrm>
            <a:off x="2894040" y="2011680"/>
            <a:ext cx="387324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&lt; 7 958 &lt;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01" name="Groupe 25"/>
          <p:cNvGrpSpPr/>
          <p:nvPr/>
        </p:nvGrpSpPr>
        <p:grpSpPr>
          <a:xfrm>
            <a:off x="0" y="3558600"/>
            <a:ext cx="8983080" cy="785520"/>
            <a:chOff x="0" y="3558600"/>
            <a:chExt cx="8983080" cy="785520"/>
          </a:xfrm>
        </p:grpSpPr>
        <p:grpSp>
          <p:nvGrpSpPr>
            <p:cNvPr id="102" name="Groupe 3"/>
            <p:cNvGrpSpPr/>
            <p:nvPr/>
          </p:nvGrpSpPr>
          <p:grpSpPr>
            <a:xfrm>
              <a:off x="0" y="4003920"/>
              <a:ext cx="4175640" cy="340200"/>
              <a:chOff x="0" y="4003920"/>
              <a:chExt cx="4175640" cy="340200"/>
            </a:xfrm>
          </p:grpSpPr>
          <p:cxnSp>
            <p:nvCxnSpPr>
              <p:cNvPr id="103" name="Connecteur droit 4"/>
              <p:cNvCxnSpPr/>
              <p:nvPr/>
            </p:nvCxnSpPr>
            <p:spPr>
              <a:xfrm>
                <a:off x="0" y="4340520"/>
                <a:ext cx="417600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04" name="Connecteur droit 5"/>
              <p:cNvCxnSpPr/>
              <p:nvPr/>
            </p:nvCxnSpPr>
            <p:spPr>
              <a:xfrm>
                <a:off x="1440" y="400392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05" name="Connecteur droit 7"/>
              <p:cNvCxnSpPr/>
              <p:nvPr/>
            </p:nvCxnSpPr>
            <p:spPr>
              <a:xfrm>
                <a:off x="1391760" y="400392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06" name="Connecteur droit 8"/>
              <p:cNvCxnSpPr/>
              <p:nvPr/>
            </p:nvCxnSpPr>
            <p:spPr>
              <a:xfrm>
                <a:off x="2780640" y="40078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07" name="Connecteur droit 9"/>
              <p:cNvCxnSpPr/>
              <p:nvPr/>
            </p:nvCxnSpPr>
            <p:spPr>
              <a:xfrm>
                <a:off x="4175640" y="40078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grpSp>
          <p:nvGrpSpPr>
            <p:cNvPr id="108" name="Groupe 10"/>
            <p:cNvGrpSpPr/>
            <p:nvPr/>
          </p:nvGrpSpPr>
          <p:grpSpPr>
            <a:xfrm>
              <a:off x="4175640" y="4002120"/>
              <a:ext cx="4176000" cy="340200"/>
              <a:chOff x="4175640" y="4002120"/>
              <a:chExt cx="4176000" cy="340200"/>
            </a:xfrm>
          </p:grpSpPr>
          <p:cxnSp>
            <p:nvCxnSpPr>
              <p:cNvPr id="109" name="Connecteur droit 11"/>
              <p:cNvCxnSpPr/>
              <p:nvPr/>
            </p:nvCxnSpPr>
            <p:spPr>
              <a:xfrm>
                <a:off x="4175640" y="4338360"/>
                <a:ext cx="417636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10" name="Connecteur droit 13"/>
              <p:cNvCxnSpPr/>
              <p:nvPr/>
            </p:nvCxnSpPr>
            <p:spPr>
              <a:xfrm>
                <a:off x="5567760" y="400212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11" name="Connecteur droit 14"/>
              <p:cNvCxnSpPr/>
              <p:nvPr/>
            </p:nvCxnSpPr>
            <p:spPr>
              <a:xfrm>
                <a:off x="6956640" y="40060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12" name="Connecteur droit 15"/>
              <p:cNvCxnSpPr/>
              <p:nvPr/>
            </p:nvCxnSpPr>
            <p:spPr>
              <a:xfrm>
                <a:off x="8351640" y="40060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113" name="ZoneTexte 16"/>
            <p:cNvSpPr/>
            <p:nvPr/>
          </p:nvSpPr>
          <p:spPr>
            <a:xfrm>
              <a:off x="961560" y="3558600"/>
              <a:ext cx="95148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7 600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14" name="Connecteur droit 17"/>
            <p:cNvCxnSpPr/>
            <p:nvPr/>
          </p:nvCxnSpPr>
          <p:spPr>
            <a:xfrm>
              <a:off x="8351640" y="4338360"/>
              <a:ext cx="631800" cy="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sp>
          <p:nvSpPr>
            <p:cNvPr id="115" name="ZoneTexte 18"/>
            <p:cNvSpPr/>
            <p:nvPr/>
          </p:nvSpPr>
          <p:spPr>
            <a:xfrm>
              <a:off x="2351880" y="3558600"/>
              <a:ext cx="88200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7 700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6" name="ZoneTexte 19"/>
            <p:cNvSpPr/>
            <p:nvPr/>
          </p:nvSpPr>
          <p:spPr>
            <a:xfrm>
              <a:off x="3695760" y="3582000"/>
              <a:ext cx="96264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 </a:t>
              </a: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7 800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7" name="ZoneTexte 6"/>
            <p:cNvSpPr/>
            <p:nvPr/>
          </p:nvSpPr>
          <p:spPr>
            <a:xfrm>
              <a:off x="5098680" y="3582000"/>
              <a:ext cx="93816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7 900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8" name="ZoneTexte 12"/>
            <p:cNvSpPr/>
            <p:nvPr/>
          </p:nvSpPr>
          <p:spPr>
            <a:xfrm>
              <a:off x="6506280" y="3582000"/>
              <a:ext cx="93816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8 000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851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121" name="Groupe 48"/>
          <p:cNvGrpSpPr/>
          <p:nvPr/>
        </p:nvGrpSpPr>
        <p:grpSpPr>
          <a:xfrm>
            <a:off x="5876640" y="3322800"/>
            <a:ext cx="1085760" cy="1039320"/>
            <a:chOff x="5876640" y="3322800"/>
            <a:chExt cx="1085760" cy="1039320"/>
          </a:xfrm>
        </p:grpSpPr>
        <p:sp>
          <p:nvSpPr>
            <p:cNvPr id="122" name="ZoneTexte 6"/>
            <p:cNvSpPr/>
            <p:nvPr/>
          </p:nvSpPr>
          <p:spPr>
            <a:xfrm>
              <a:off x="5876640" y="3322800"/>
              <a:ext cx="108576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ff0000"/>
                  </a:solidFill>
                  <a:latin typeface="Calibri"/>
                </a:rPr>
                <a:t>7958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23" name="Connecteur droit 12"/>
            <p:cNvCxnSpPr/>
            <p:nvPr/>
          </p:nvCxnSpPr>
          <p:spPr>
            <a:xfrm>
              <a:off x="6264720" y="3791520"/>
              <a:ext cx="360" cy="570960"/>
            </a:xfrm>
            <a:prstGeom prst="straightConnector1">
              <a:avLst/>
            </a:prstGeom>
            <a:ln w="19050">
              <a:solidFill>
                <a:srgbClr val="ff0000"/>
              </a:solidFill>
            </a:ln>
          </p:spPr>
        </p:cxnSp>
      </p:grpSp>
      <p:sp>
        <p:nvSpPr>
          <p:cNvPr id="124" name="Ellipse 24"/>
          <p:cNvSpPr/>
          <p:nvPr/>
        </p:nvSpPr>
        <p:spPr>
          <a:xfrm>
            <a:off x="5109480" y="3579480"/>
            <a:ext cx="837360" cy="52272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5" name="ZoneTexte 26"/>
          <p:cNvSpPr/>
          <p:nvPr/>
        </p:nvSpPr>
        <p:spPr>
          <a:xfrm>
            <a:off x="2656800" y="1988280"/>
            <a:ext cx="387324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&lt; 7 958 &lt;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ZoneTexte 25"/>
          <p:cNvSpPr/>
          <p:nvPr/>
        </p:nvSpPr>
        <p:spPr>
          <a:xfrm>
            <a:off x="1871280" y="1957680"/>
            <a:ext cx="13269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7 900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Ellipse 49"/>
          <p:cNvSpPr/>
          <p:nvPr/>
        </p:nvSpPr>
        <p:spPr>
          <a:xfrm>
            <a:off x="6530400" y="3491280"/>
            <a:ext cx="837360" cy="52272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8" name="ZoneTexte 50"/>
          <p:cNvSpPr/>
          <p:nvPr/>
        </p:nvSpPr>
        <p:spPr>
          <a:xfrm>
            <a:off x="5194080" y="1991160"/>
            <a:ext cx="138420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8 000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29" name="Groupe 23"/>
          <p:cNvGrpSpPr/>
          <p:nvPr/>
        </p:nvGrpSpPr>
        <p:grpSpPr>
          <a:xfrm>
            <a:off x="0" y="3558600"/>
            <a:ext cx="8983080" cy="785520"/>
            <a:chOff x="0" y="3558600"/>
            <a:chExt cx="8983080" cy="785520"/>
          </a:xfrm>
        </p:grpSpPr>
        <p:grpSp>
          <p:nvGrpSpPr>
            <p:cNvPr id="130" name="Groupe 27"/>
            <p:cNvGrpSpPr/>
            <p:nvPr/>
          </p:nvGrpSpPr>
          <p:grpSpPr>
            <a:xfrm>
              <a:off x="0" y="4003920"/>
              <a:ext cx="4175640" cy="340200"/>
              <a:chOff x="0" y="4003920"/>
              <a:chExt cx="4175640" cy="340200"/>
            </a:xfrm>
          </p:grpSpPr>
          <p:cxnSp>
            <p:nvCxnSpPr>
              <p:cNvPr id="131" name="Connecteur droit 39"/>
              <p:cNvCxnSpPr/>
              <p:nvPr/>
            </p:nvCxnSpPr>
            <p:spPr>
              <a:xfrm>
                <a:off x="0" y="4340520"/>
                <a:ext cx="417600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32" name="Connecteur droit 40"/>
              <p:cNvCxnSpPr/>
              <p:nvPr/>
            </p:nvCxnSpPr>
            <p:spPr>
              <a:xfrm>
                <a:off x="1440" y="400392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33" name="Connecteur droit 41"/>
              <p:cNvCxnSpPr/>
              <p:nvPr/>
            </p:nvCxnSpPr>
            <p:spPr>
              <a:xfrm>
                <a:off x="1391760" y="400392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34" name="Connecteur droit 42"/>
              <p:cNvCxnSpPr/>
              <p:nvPr/>
            </p:nvCxnSpPr>
            <p:spPr>
              <a:xfrm>
                <a:off x="2780640" y="40078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35" name="Connecteur droit 43"/>
              <p:cNvCxnSpPr/>
              <p:nvPr/>
            </p:nvCxnSpPr>
            <p:spPr>
              <a:xfrm>
                <a:off x="4175640" y="40078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grpSp>
          <p:nvGrpSpPr>
            <p:cNvPr id="136" name="Groupe 28"/>
            <p:cNvGrpSpPr/>
            <p:nvPr/>
          </p:nvGrpSpPr>
          <p:grpSpPr>
            <a:xfrm>
              <a:off x="4175640" y="4002120"/>
              <a:ext cx="4176000" cy="340200"/>
              <a:chOff x="4175640" y="4002120"/>
              <a:chExt cx="4176000" cy="340200"/>
            </a:xfrm>
          </p:grpSpPr>
          <p:cxnSp>
            <p:nvCxnSpPr>
              <p:cNvPr id="137" name="Connecteur droit 35"/>
              <p:cNvCxnSpPr/>
              <p:nvPr/>
            </p:nvCxnSpPr>
            <p:spPr>
              <a:xfrm>
                <a:off x="4175640" y="4338360"/>
                <a:ext cx="417636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38" name="Connecteur droit 36"/>
              <p:cNvCxnSpPr/>
              <p:nvPr/>
            </p:nvCxnSpPr>
            <p:spPr>
              <a:xfrm>
                <a:off x="5567760" y="400212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39" name="Connecteur droit 37"/>
              <p:cNvCxnSpPr/>
              <p:nvPr/>
            </p:nvCxnSpPr>
            <p:spPr>
              <a:xfrm>
                <a:off x="6956640" y="40060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40" name="Connecteur droit 38"/>
              <p:cNvCxnSpPr/>
              <p:nvPr/>
            </p:nvCxnSpPr>
            <p:spPr>
              <a:xfrm>
                <a:off x="8351640" y="40060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141" name="ZoneTexte 29"/>
            <p:cNvSpPr/>
            <p:nvPr/>
          </p:nvSpPr>
          <p:spPr>
            <a:xfrm>
              <a:off x="961560" y="3558600"/>
              <a:ext cx="95148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7 600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42" name="Connecteur droit 30"/>
            <p:cNvCxnSpPr/>
            <p:nvPr/>
          </p:nvCxnSpPr>
          <p:spPr>
            <a:xfrm>
              <a:off x="8351640" y="4338360"/>
              <a:ext cx="631800" cy="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sp>
          <p:nvSpPr>
            <p:cNvPr id="143" name="ZoneTexte 31"/>
            <p:cNvSpPr/>
            <p:nvPr/>
          </p:nvSpPr>
          <p:spPr>
            <a:xfrm>
              <a:off x="2351880" y="3558600"/>
              <a:ext cx="88200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7 700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4" name="ZoneTexte 32"/>
            <p:cNvSpPr/>
            <p:nvPr/>
          </p:nvSpPr>
          <p:spPr>
            <a:xfrm>
              <a:off x="3695760" y="3582000"/>
              <a:ext cx="96264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7 800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5" name="ZoneTexte 33"/>
            <p:cNvSpPr/>
            <p:nvPr/>
          </p:nvSpPr>
          <p:spPr>
            <a:xfrm>
              <a:off x="5098680" y="3582000"/>
              <a:ext cx="93816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7 900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6" name="ZoneTexte 34"/>
            <p:cNvSpPr/>
            <p:nvPr/>
          </p:nvSpPr>
          <p:spPr>
            <a:xfrm>
              <a:off x="6506280" y="3582000"/>
              <a:ext cx="93816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8 000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147" name="ZoneTexte 3"/>
          <p:cNvSpPr/>
          <p:nvPr/>
        </p:nvSpPr>
        <p:spPr>
          <a:xfrm>
            <a:off x="1018800" y="5398200"/>
            <a:ext cx="679968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CM1 : 7 958 est compris entre 7 900 et 8 000.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8" dur="indefinite" restart="never" nodeType="tmRoot">
          <p:childTnLst>
            <p:seq>
              <p:cTn id="29" dur="indefinite" nodeType="mainSeq">
                <p:childTnLst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9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421560" y="251280"/>
            <a:ext cx="8983080" cy="851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7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Utilise la droite graduée pour encadrer à la centaine.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0" name="ZoneTexte 23"/>
          <p:cNvSpPr/>
          <p:nvPr/>
        </p:nvSpPr>
        <p:spPr>
          <a:xfrm>
            <a:off x="2894040" y="2011680"/>
            <a:ext cx="387324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&lt; 2 508 &lt;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851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153" name="Groupe 48"/>
          <p:cNvGrpSpPr/>
          <p:nvPr/>
        </p:nvGrpSpPr>
        <p:grpSpPr>
          <a:xfrm>
            <a:off x="2356920" y="3114720"/>
            <a:ext cx="1085760" cy="1195200"/>
            <a:chOff x="2356920" y="3114720"/>
            <a:chExt cx="1085760" cy="1195200"/>
          </a:xfrm>
        </p:grpSpPr>
        <p:sp>
          <p:nvSpPr>
            <p:cNvPr id="154" name="ZoneTexte 6"/>
            <p:cNvSpPr/>
            <p:nvPr/>
          </p:nvSpPr>
          <p:spPr>
            <a:xfrm>
              <a:off x="2356920" y="3114720"/>
              <a:ext cx="108576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ff0000"/>
                  </a:solidFill>
                  <a:latin typeface="Calibri"/>
                </a:rPr>
                <a:t>2 508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55" name="Connecteur droit 12"/>
            <p:cNvCxnSpPr/>
            <p:nvPr/>
          </p:nvCxnSpPr>
          <p:spPr>
            <a:xfrm>
              <a:off x="2899800" y="3709080"/>
              <a:ext cx="360" cy="601200"/>
            </a:xfrm>
            <a:prstGeom prst="straightConnector1">
              <a:avLst/>
            </a:prstGeom>
            <a:ln w="19050">
              <a:solidFill>
                <a:srgbClr val="ff0000"/>
              </a:solidFill>
            </a:ln>
          </p:spPr>
        </p:cxnSp>
      </p:grpSp>
      <p:sp>
        <p:nvSpPr>
          <p:cNvPr id="156" name="Ellipse 24"/>
          <p:cNvSpPr/>
          <p:nvPr/>
        </p:nvSpPr>
        <p:spPr>
          <a:xfrm>
            <a:off x="2360520" y="3546000"/>
            <a:ext cx="837360" cy="52272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7" name="ZoneTexte 26"/>
          <p:cNvSpPr/>
          <p:nvPr/>
        </p:nvSpPr>
        <p:spPr>
          <a:xfrm>
            <a:off x="2656800" y="1988280"/>
            <a:ext cx="387324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&lt; 2 508 &lt;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ZoneTexte 25"/>
          <p:cNvSpPr/>
          <p:nvPr/>
        </p:nvSpPr>
        <p:spPr>
          <a:xfrm>
            <a:off x="1871280" y="1957680"/>
            <a:ext cx="13269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2 500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Ellipse 49"/>
          <p:cNvSpPr/>
          <p:nvPr/>
        </p:nvSpPr>
        <p:spPr>
          <a:xfrm>
            <a:off x="3755520" y="3546000"/>
            <a:ext cx="837360" cy="52272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60" name="ZoneTexte 50"/>
          <p:cNvSpPr/>
          <p:nvPr/>
        </p:nvSpPr>
        <p:spPr>
          <a:xfrm>
            <a:off x="5145840" y="1964880"/>
            <a:ext cx="138420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2 600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61" name="Groupe 3"/>
          <p:cNvGrpSpPr/>
          <p:nvPr/>
        </p:nvGrpSpPr>
        <p:grpSpPr>
          <a:xfrm>
            <a:off x="0" y="3558600"/>
            <a:ext cx="8983080" cy="785520"/>
            <a:chOff x="0" y="3558600"/>
            <a:chExt cx="8983080" cy="785520"/>
          </a:xfrm>
        </p:grpSpPr>
        <p:grpSp>
          <p:nvGrpSpPr>
            <p:cNvPr id="162" name="Groupe 4"/>
            <p:cNvGrpSpPr/>
            <p:nvPr/>
          </p:nvGrpSpPr>
          <p:grpSpPr>
            <a:xfrm>
              <a:off x="0" y="4003920"/>
              <a:ext cx="4175640" cy="340200"/>
              <a:chOff x="0" y="4003920"/>
              <a:chExt cx="4175640" cy="340200"/>
            </a:xfrm>
          </p:grpSpPr>
          <p:cxnSp>
            <p:nvCxnSpPr>
              <p:cNvPr id="163" name="Connecteur droit 18"/>
              <p:cNvCxnSpPr/>
              <p:nvPr/>
            </p:nvCxnSpPr>
            <p:spPr>
              <a:xfrm>
                <a:off x="0" y="4340520"/>
                <a:ext cx="417600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64" name="Connecteur droit 19"/>
              <p:cNvCxnSpPr/>
              <p:nvPr/>
            </p:nvCxnSpPr>
            <p:spPr>
              <a:xfrm>
                <a:off x="1440" y="400392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65" name="Connecteur droit 20"/>
              <p:cNvCxnSpPr/>
              <p:nvPr/>
            </p:nvCxnSpPr>
            <p:spPr>
              <a:xfrm>
                <a:off x="1391760" y="400392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66" name="Connecteur droit 21"/>
              <p:cNvCxnSpPr/>
              <p:nvPr/>
            </p:nvCxnSpPr>
            <p:spPr>
              <a:xfrm>
                <a:off x="2780640" y="40078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67" name="Connecteur droit 22"/>
              <p:cNvCxnSpPr/>
              <p:nvPr/>
            </p:nvCxnSpPr>
            <p:spPr>
              <a:xfrm>
                <a:off x="4175640" y="40078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grpSp>
          <p:nvGrpSpPr>
            <p:cNvPr id="168" name="Groupe 5"/>
            <p:cNvGrpSpPr/>
            <p:nvPr/>
          </p:nvGrpSpPr>
          <p:grpSpPr>
            <a:xfrm>
              <a:off x="4175640" y="4002120"/>
              <a:ext cx="4176000" cy="340200"/>
              <a:chOff x="4175640" y="4002120"/>
              <a:chExt cx="4176000" cy="340200"/>
            </a:xfrm>
          </p:grpSpPr>
          <p:cxnSp>
            <p:nvCxnSpPr>
              <p:cNvPr id="169" name="Connecteur droit 14"/>
              <p:cNvCxnSpPr/>
              <p:nvPr/>
            </p:nvCxnSpPr>
            <p:spPr>
              <a:xfrm>
                <a:off x="4175640" y="4338360"/>
                <a:ext cx="417636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70" name="Connecteur droit 15"/>
              <p:cNvCxnSpPr/>
              <p:nvPr/>
            </p:nvCxnSpPr>
            <p:spPr>
              <a:xfrm>
                <a:off x="5567760" y="400212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71" name="Connecteur droit 16"/>
              <p:cNvCxnSpPr/>
              <p:nvPr/>
            </p:nvCxnSpPr>
            <p:spPr>
              <a:xfrm>
                <a:off x="6956640" y="40060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72" name="Connecteur droit 17"/>
              <p:cNvCxnSpPr/>
              <p:nvPr/>
            </p:nvCxnSpPr>
            <p:spPr>
              <a:xfrm>
                <a:off x="8351640" y="4006080"/>
                <a:ext cx="360" cy="33660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173" name="ZoneTexte 7"/>
            <p:cNvSpPr/>
            <p:nvPr/>
          </p:nvSpPr>
          <p:spPr>
            <a:xfrm>
              <a:off x="961560" y="3558600"/>
              <a:ext cx="95148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2 400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74" name="Connecteur droit 8"/>
            <p:cNvCxnSpPr/>
            <p:nvPr/>
          </p:nvCxnSpPr>
          <p:spPr>
            <a:xfrm>
              <a:off x="8351640" y="4338360"/>
              <a:ext cx="631800" cy="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sp>
          <p:nvSpPr>
            <p:cNvPr id="175" name="ZoneTexte 9"/>
            <p:cNvSpPr/>
            <p:nvPr/>
          </p:nvSpPr>
          <p:spPr>
            <a:xfrm>
              <a:off x="2351880" y="3558600"/>
              <a:ext cx="88200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2 500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76" name="ZoneTexte 10"/>
            <p:cNvSpPr/>
            <p:nvPr/>
          </p:nvSpPr>
          <p:spPr>
            <a:xfrm>
              <a:off x="3695760" y="3582000"/>
              <a:ext cx="96264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2 600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77" name="ZoneTexte 11"/>
            <p:cNvSpPr/>
            <p:nvPr/>
          </p:nvSpPr>
          <p:spPr>
            <a:xfrm>
              <a:off x="5098680" y="3582000"/>
              <a:ext cx="93816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2 700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78" name="ZoneTexte 13"/>
            <p:cNvSpPr/>
            <p:nvPr/>
          </p:nvSpPr>
          <p:spPr>
            <a:xfrm>
              <a:off x="6506280" y="3582000"/>
              <a:ext cx="93816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2 800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179" name="ZoneTexte 2"/>
          <p:cNvSpPr/>
          <p:nvPr/>
        </p:nvSpPr>
        <p:spPr>
          <a:xfrm>
            <a:off x="1085040" y="5398200"/>
            <a:ext cx="706428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CM1 : 2 508 est compris entre 2 500 et 2 600.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5" dur="indefinite" restart="never" nodeType="tmRoot">
          <p:childTnLst>
            <p:seq>
              <p:cTn id="56" dur="indefinite" nodeType="mainSeq">
                <p:childTnLst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6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1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 type="title"/>
          </p:nvPr>
        </p:nvSpPr>
        <p:spPr>
          <a:xfrm>
            <a:off x="421560" y="251280"/>
            <a:ext cx="8983080" cy="851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7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Utilise la droite graduée pour encadrer à la centaine.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2" name="ZoneTexte 23"/>
          <p:cNvSpPr/>
          <p:nvPr/>
        </p:nvSpPr>
        <p:spPr>
          <a:xfrm>
            <a:off x="2894040" y="2011680"/>
            <a:ext cx="387324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&lt; 2 999 &lt;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851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185" name="Groupe 48"/>
          <p:cNvGrpSpPr/>
          <p:nvPr/>
        </p:nvGrpSpPr>
        <p:grpSpPr>
          <a:xfrm>
            <a:off x="5055120" y="3634200"/>
            <a:ext cx="1085760" cy="965160"/>
            <a:chOff x="5055120" y="3634200"/>
            <a:chExt cx="1085760" cy="965160"/>
          </a:xfrm>
        </p:grpSpPr>
        <p:sp>
          <p:nvSpPr>
            <p:cNvPr id="186" name="ZoneTexte 6"/>
            <p:cNvSpPr/>
            <p:nvPr/>
          </p:nvSpPr>
          <p:spPr>
            <a:xfrm>
              <a:off x="5055120" y="3634200"/>
              <a:ext cx="108576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ff0000"/>
                  </a:solidFill>
                  <a:latin typeface="Calibri"/>
                </a:rPr>
                <a:t>2 999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87" name="Connecteur droit 12"/>
            <p:cNvCxnSpPr/>
            <p:nvPr/>
          </p:nvCxnSpPr>
          <p:spPr>
            <a:xfrm>
              <a:off x="5813640" y="4029120"/>
              <a:ext cx="360" cy="570600"/>
            </a:xfrm>
            <a:prstGeom prst="straightConnector1">
              <a:avLst/>
            </a:prstGeom>
            <a:ln w="19050">
              <a:solidFill>
                <a:srgbClr val="ff0000"/>
              </a:solidFill>
            </a:ln>
          </p:spPr>
        </p:cxnSp>
      </p:grpSp>
      <p:sp>
        <p:nvSpPr>
          <p:cNvPr id="188" name="Ellipse 24"/>
          <p:cNvSpPr/>
          <p:nvPr/>
        </p:nvSpPr>
        <p:spPr>
          <a:xfrm>
            <a:off x="1719000" y="3742920"/>
            <a:ext cx="837360" cy="52272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9" name="ZoneTexte 26"/>
          <p:cNvSpPr/>
          <p:nvPr/>
        </p:nvSpPr>
        <p:spPr>
          <a:xfrm>
            <a:off x="2656800" y="1988280"/>
            <a:ext cx="387324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&lt; 2 999&lt;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ZoneTexte 25"/>
          <p:cNvSpPr/>
          <p:nvPr/>
        </p:nvSpPr>
        <p:spPr>
          <a:xfrm>
            <a:off x="1871280" y="1957680"/>
            <a:ext cx="132696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2 900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1" name="Ellipse 49"/>
          <p:cNvSpPr/>
          <p:nvPr/>
        </p:nvSpPr>
        <p:spPr>
          <a:xfrm>
            <a:off x="5897160" y="3824640"/>
            <a:ext cx="837360" cy="52272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92" name="ZoneTexte 50"/>
          <p:cNvSpPr/>
          <p:nvPr/>
        </p:nvSpPr>
        <p:spPr>
          <a:xfrm>
            <a:off x="5121720" y="1988280"/>
            <a:ext cx="138420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3 000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93" name="Groupe 3"/>
          <p:cNvGrpSpPr/>
          <p:nvPr/>
        </p:nvGrpSpPr>
        <p:grpSpPr>
          <a:xfrm>
            <a:off x="757080" y="3821760"/>
            <a:ext cx="6037200" cy="781560"/>
            <a:chOff x="757080" y="3821760"/>
            <a:chExt cx="6037200" cy="781560"/>
          </a:xfrm>
        </p:grpSpPr>
        <p:grpSp>
          <p:nvGrpSpPr>
            <p:cNvPr id="194" name="Groupe 4"/>
            <p:cNvGrpSpPr/>
            <p:nvPr/>
          </p:nvGrpSpPr>
          <p:grpSpPr>
            <a:xfrm>
              <a:off x="757080" y="4266720"/>
              <a:ext cx="4176000" cy="336600"/>
              <a:chOff x="757080" y="4266720"/>
              <a:chExt cx="4176000" cy="336600"/>
            </a:xfrm>
          </p:grpSpPr>
          <p:cxnSp>
            <p:nvCxnSpPr>
              <p:cNvPr id="195" name="Connecteur droit 18"/>
              <p:cNvCxnSpPr/>
              <p:nvPr/>
            </p:nvCxnSpPr>
            <p:spPr>
              <a:xfrm>
                <a:off x="757080" y="4603320"/>
                <a:ext cx="417636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96" name="Connecteur droit 20"/>
              <p:cNvCxnSpPr/>
              <p:nvPr/>
            </p:nvCxnSpPr>
            <p:spPr>
              <a:xfrm>
                <a:off x="2149200" y="426672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grpSp>
          <p:nvGrpSpPr>
            <p:cNvPr id="197" name="Groupe 5"/>
            <p:cNvGrpSpPr/>
            <p:nvPr/>
          </p:nvGrpSpPr>
          <p:grpSpPr>
            <a:xfrm>
              <a:off x="4933080" y="4264920"/>
              <a:ext cx="1861200" cy="336600"/>
              <a:chOff x="4933080" y="4264920"/>
              <a:chExt cx="1861200" cy="336600"/>
            </a:xfrm>
          </p:grpSpPr>
          <p:cxnSp>
            <p:nvCxnSpPr>
              <p:cNvPr id="198" name="Connecteur droit 14"/>
              <p:cNvCxnSpPr/>
              <p:nvPr/>
            </p:nvCxnSpPr>
            <p:spPr>
              <a:xfrm>
                <a:off x="4933080" y="4601520"/>
                <a:ext cx="1861560" cy="3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99" name="Connecteur droit 15"/>
              <p:cNvCxnSpPr/>
              <p:nvPr/>
            </p:nvCxnSpPr>
            <p:spPr>
              <a:xfrm>
                <a:off x="6324840" y="4264920"/>
                <a:ext cx="360" cy="33696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200" name="ZoneTexte 7"/>
            <p:cNvSpPr/>
            <p:nvPr/>
          </p:nvSpPr>
          <p:spPr>
            <a:xfrm>
              <a:off x="1719000" y="3821760"/>
              <a:ext cx="95148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2 900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01" name="ZoneTexte 11"/>
            <p:cNvSpPr/>
            <p:nvPr/>
          </p:nvSpPr>
          <p:spPr>
            <a:xfrm>
              <a:off x="5856120" y="3844800"/>
              <a:ext cx="93816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3 000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202" name="ZoneTexte 8"/>
          <p:cNvSpPr/>
          <p:nvPr/>
        </p:nvSpPr>
        <p:spPr>
          <a:xfrm>
            <a:off x="1058400" y="5398200"/>
            <a:ext cx="676008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CM1 : 2 999 est compris entre 2 900 et 3 000.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2" dur="indefinite" restart="never" nodeType="tmRoot">
          <p:childTnLst>
            <p:seq>
              <p:cTn id="83" dur="indefinite" nodeType="mainSeq">
                <p:childTnLst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8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8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3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8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</TotalTime>
  <Application>LibreOffice/7.4.3.2$Windows_X86_64 LibreOffice_project/1048a8393ae2eeec98dff31b5c133c5f1d08b890</Application>
  <AppVersion>15.0000</AppVersion>
  <Words>217</Words>
  <Paragraphs>76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2025-10-25T13:10:55Z</dcterms:modified>
  <cp:revision>50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11</vt:i4>
  </property>
</Properties>
</file>